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FF8989"/>
    <a:srgbClr val="214990"/>
    <a:srgbClr val="E1F3F7"/>
    <a:srgbClr val="7698D5"/>
    <a:srgbClr val="668DD0"/>
    <a:srgbClr val="73C7DB"/>
    <a:srgbClr val="616161"/>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p:scale>
          <a:sx n="66" d="100"/>
          <a:sy n="66" d="100"/>
        </p:scale>
        <p:origin x="-7650" y="-16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D953-4AE2-B329-C91614B2A313}"/>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D953-4AE2-B329-C91614B2A313}"/>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7451748923991168"/>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2728312687072601"/>
          <c:y val="0.81638674838594505"/>
          <c:w val="0.63282952087566358"/>
          <c:h val="7.970381720270150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3.8438133689790946E-2"/>
          <c:w val="0.88599357613370355"/>
          <c:h val="0.8663780072047153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0.33121174057560809"/>
          <c:y val="0.80508606814523831"/>
          <c:w val="0.65373699127984319"/>
          <c:h val="7.79529148593720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jpe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4.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jpe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chart" Target="../charts/chart2.xml"/><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8.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3.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742648"/>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8"/>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9"/>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0"/>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1"/>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2"/>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3"/>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4"/>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5"/>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6"/>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7"/>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8"/>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7"/>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3"/>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9"/>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0"/>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1"/>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2"/>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3"/>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4"/>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5"/>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6"/>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7"/>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8"/>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13465" y="15579528"/>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942305" y="6351866"/>
            <a:ext cx="3254996" cy="27699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Effect of Speed Control on Deceleration</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896878" y="12797116"/>
            <a:ext cx="4081641" cy="276999"/>
          </a:xfrm>
          <a:prstGeom prst="rect">
            <a:avLst/>
          </a:prstGeom>
          <a:noFill/>
          <a:ln cap="flat">
            <a:noFill/>
          </a:ln>
        </p:spPr>
        <p:txBody>
          <a:bodyPr vert="horz" wrap="square" lIns="91440" tIns="45720" rIns="91440" bIns="45720" anchor="t" anchorCtr="0" compatLnSpc="1">
            <a:spAutoFit/>
          </a:bodyPr>
          <a:lstStyle/>
          <a:p>
            <a:r>
              <a:rPr lang="en-US" altLang="ja-JP" sz="12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200" b="1" dirty="0">
              <a:latin typeface="游ゴシック" panose="020B0400000000000000" pitchFamily="50" charset="-128"/>
              <a:ea typeface="游ゴシック" panose="020B0400000000000000" pitchFamily="50" charset="-128"/>
            </a:endParaRPr>
          </a:p>
        </p:txBody>
      </p:sp>
      <p:graphicFrame>
        <p:nvGraphicFramePr>
          <p:cNvPr id="302" name="グラフ 70">
            <a:extLst>
              <a:ext uri="{FF2B5EF4-FFF2-40B4-BE49-F238E27FC236}">
                <a16:creationId xmlns:a16="http://schemas.microsoft.com/office/drawing/2014/main" id="{3DC69888-4969-FB74-26C4-EC1C62199C56}"/>
              </a:ext>
            </a:extLst>
          </p:cNvPr>
          <p:cNvGraphicFramePr/>
          <p:nvPr>
            <p:extLst>
              <p:ext uri="{D42A27DB-BD31-4B8C-83A1-F6EECF244321}">
                <p14:modId xmlns:p14="http://schemas.microsoft.com/office/powerpoint/2010/main" val="1103510667"/>
              </p:ext>
            </p:extLst>
          </p:nvPr>
        </p:nvGraphicFramePr>
        <p:xfrm>
          <a:off x="18919789" y="17177134"/>
          <a:ext cx="4616485" cy="2426624"/>
        </p:xfrm>
        <a:graphic>
          <a:graphicData uri="http://schemas.openxmlformats.org/drawingml/2006/chart">
            <c:chart xmlns:c="http://schemas.openxmlformats.org/drawingml/2006/chart" xmlns:r="http://schemas.openxmlformats.org/officeDocument/2006/relationships" r:id="rId69"/>
          </a:graphicData>
        </a:graphic>
      </p:graphicFrame>
      <p:sp>
        <p:nvSpPr>
          <p:cNvPr id="303" name="テキスト ボックス 52">
            <a:extLst>
              <a:ext uri="{FF2B5EF4-FFF2-40B4-BE49-F238E27FC236}">
                <a16:creationId xmlns:a16="http://schemas.microsoft.com/office/drawing/2014/main" id="{8A287AC3-2D55-21E4-4CDA-88EBB8B3E16E}"/>
              </a:ext>
            </a:extLst>
          </p:cNvPr>
          <p:cNvSpPr txBox="1"/>
          <p:nvPr/>
        </p:nvSpPr>
        <p:spPr>
          <a:xfrm>
            <a:off x="18873714" y="196344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356954" y="16900135"/>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71"/>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72"/>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598009482"/>
              </p:ext>
            </p:extLst>
          </p:nvPr>
        </p:nvGraphicFramePr>
        <p:xfrm>
          <a:off x="19332951" y="12905327"/>
          <a:ext cx="4577100" cy="2688880"/>
        </p:xfrm>
        <a:graphic>
          <a:graphicData uri="http://schemas.openxmlformats.org/drawingml/2006/chart">
            <c:chart xmlns:c="http://schemas.openxmlformats.org/drawingml/2006/chart" xmlns:r="http://schemas.openxmlformats.org/officeDocument/2006/relationships" r:id="rId73"/>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716514" y="13071225"/>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780689" y="15276252"/>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3040300659"/>
              </p:ext>
            </p:extLst>
          </p:nvPr>
        </p:nvGraphicFramePr>
        <p:xfrm>
          <a:off x="25149193" y="6569262"/>
          <a:ext cx="4502913" cy="2310835"/>
        </p:xfrm>
        <a:graphic>
          <a:graphicData uri="http://schemas.openxmlformats.org/drawingml/2006/chart">
            <c:chart xmlns:c="http://schemas.openxmlformats.org/drawingml/2006/chart" xmlns:r="http://schemas.openxmlformats.org/officeDocument/2006/relationships" r:id="rId74"/>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463252" y="6695541"/>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484060" y="844336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36033</TotalTime>
  <Words>4675</Words>
  <Application>Microsoft Office PowerPoint</Application>
  <PresentationFormat>ユーザー設定</PresentationFormat>
  <Paragraphs>430</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Arial Narrow Bold</vt:lpstr>
      <vt:lpstr>游ゴシック</vt:lpstr>
      <vt:lpstr>Roboto Black</vt:lpstr>
      <vt:lpstr>メイリオ</vt:lpstr>
      <vt:lpstr>Bahnschrift SemiCondensed</vt:lpstr>
      <vt:lpstr>Cascadia Code</vt:lpstr>
      <vt:lpstr>Roboto Condensed</vt:lpstr>
      <vt:lpstr>Arial</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こうき すえひろ</cp:lastModifiedBy>
  <cp:revision>71</cp:revision>
  <cp:lastPrinted>2025-06-22T01:51:05Z</cp:lastPrinted>
  <dcterms:modified xsi:type="dcterms:W3CDTF">2025-07-01T15:15:02Z</dcterms:modified>
</cp:coreProperties>
</file>